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7E2D9C18-A649-44CC-841B-18EEBDD0FC35}" type="datetimeFigureOut">
              <a:rPr lang="pt-BR" smtClean="0"/>
              <a:t>10/09/2017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E6AEC04-8E9E-4D7E-8F1E-9F46887F68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901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9C18-A649-44CC-841B-18EEBDD0FC35}" type="datetimeFigureOut">
              <a:rPr lang="pt-BR" smtClean="0"/>
              <a:t>10/09/2017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EC04-8E9E-4D7E-8F1E-9F46887F68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8259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E2D9C18-A649-44CC-841B-18EEBDD0FC35}" type="datetimeFigureOut">
              <a:rPr lang="pt-BR" smtClean="0"/>
              <a:t>10/09/2017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E6AEC04-8E9E-4D7E-8F1E-9F46887F68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8256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9C18-A649-44CC-841B-18EEBDD0FC35}" type="datetimeFigureOut">
              <a:rPr lang="pt-BR" smtClean="0"/>
              <a:t>10/09/2017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EC04-8E9E-4D7E-8F1E-9F46887F68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4650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E2D9C18-A649-44CC-841B-18EEBDD0FC35}" type="datetimeFigureOut">
              <a:rPr lang="pt-BR" smtClean="0"/>
              <a:t>10/09/2017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E6AEC04-8E9E-4D7E-8F1E-9F46887F68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085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E2D9C18-A649-44CC-841B-18EEBDD0FC35}" type="datetimeFigureOut">
              <a:rPr lang="pt-BR" smtClean="0"/>
              <a:t>10/09/2017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E6AEC04-8E9E-4D7E-8F1E-9F46887F68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80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E2D9C18-A649-44CC-841B-18EEBDD0FC35}" type="datetimeFigureOut">
              <a:rPr lang="pt-BR" smtClean="0"/>
              <a:t>10/09/2017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E6AEC04-8E9E-4D7E-8F1E-9F46887F68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6080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9C18-A649-44CC-841B-18EEBDD0FC35}" type="datetimeFigureOut">
              <a:rPr lang="pt-BR" smtClean="0"/>
              <a:t>10/09/2017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EC04-8E9E-4D7E-8F1E-9F46887F68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2706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E2D9C18-A649-44CC-841B-18EEBDD0FC35}" type="datetimeFigureOut">
              <a:rPr lang="pt-BR" smtClean="0"/>
              <a:t>10/09/2017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FE6AEC04-8E9E-4D7E-8F1E-9F46887F68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0422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D9C18-A649-44CC-841B-18EEBDD0FC35}" type="datetimeFigureOut">
              <a:rPr lang="pt-BR" smtClean="0"/>
              <a:t>10/09/2017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6AEC04-8E9E-4D7E-8F1E-9F46887F68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955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7E2D9C18-A649-44CC-841B-18EEBDD0FC35}" type="datetimeFigureOut">
              <a:rPr lang="pt-BR" smtClean="0"/>
              <a:t>10/09/2017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FE6AEC04-8E9E-4D7E-8F1E-9F46887F68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03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D9C18-A649-44CC-841B-18EEBDD0FC35}" type="datetimeFigureOut">
              <a:rPr lang="pt-BR" smtClean="0"/>
              <a:t>10/09/2017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AEC04-8E9E-4D7E-8F1E-9F46887F680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947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99CDAB-C654-403D-BEDF-2C8A68FE66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Coevolução: Humanos e Parasitas</a:t>
            </a:r>
            <a:br>
              <a:rPr lang="pt-BR" dirty="0"/>
            </a:b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8FBC48F-03C2-4497-8A37-7DEA47D51D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5A13B5B-0A34-4EA8-AA9D-BEAF38F790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228" y="3328257"/>
            <a:ext cx="2319181" cy="352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753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478D71-FB81-4E2C-AD94-2FEA4ECF3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Mas e a nossa espécie? 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4E08CE3-22A3-47B9-ADD2-01A719BFC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596" y="39139"/>
            <a:ext cx="6281738" cy="3539007"/>
          </a:xfr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56A1C85-A8BE-43B3-A263-B8AF8D590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569" y="3750424"/>
            <a:ext cx="4315791" cy="287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21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C88A9-FF41-44D7-88CE-72B3E6A4A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Mas e a nossa espécie? 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C645296-36FB-49EA-93B6-E9985A2C2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1331864"/>
            <a:ext cx="6281738" cy="4191097"/>
          </a:xfrm>
        </p:spPr>
      </p:pic>
    </p:spTree>
    <p:extLst>
      <p:ext uri="{BB962C8B-B14F-4D97-AF65-F5344CB8AC3E}">
        <p14:creationId xmlns:p14="http://schemas.microsoft.com/office/powerpoint/2010/main" val="3821791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08ED98-B61C-418D-95D4-875B94E3E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Mas e a nossa espécie? 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F4F5A2F-8CCD-4E3E-9356-57BA2FCDFA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1659569"/>
            <a:ext cx="6281738" cy="3535687"/>
          </a:xfrm>
        </p:spPr>
      </p:pic>
    </p:spTree>
    <p:extLst>
      <p:ext uri="{BB962C8B-B14F-4D97-AF65-F5344CB8AC3E}">
        <p14:creationId xmlns:p14="http://schemas.microsoft.com/office/powerpoint/2010/main" val="350557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56747C-899C-4E0A-ACE8-90B140072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Obrigado!!!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135DDA2-9E2E-4D4B-9896-E27822893B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019" y="1716816"/>
            <a:ext cx="4642768" cy="3089551"/>
          </a:xfrm>
        </p:spPr>
      </p:pic>
    </p:spTree>
    <p:extLst>
      <p:ext uri="{BB962C8B-B14F-4D97-AF65-F5344CB8AC3E}">
        <p14:creationId xmlns:p14="http://schemas.microsoft.com/office/powerpoint/2010/main" val="2311414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04EBA6-F219-49C4-9031-C0BCCA835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Teoria da Rainha Vermelha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9490BD-EB84-4586-B6C0-A35D905D3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 "It </a:t>
            </a:r>
            <a:r>
              <a:rPr lang="pt-BR" dirty="0" err="1"/>
              <a:t>takes</a:t>
            </a:r>
            <a:r>
              <a:rPr lang="pt-BR" dirty="0"/>
              <a:t> </a:t>
            </a:r>
            <a:r>
              <a:rPr lang="pt-BR" dirty="0" err="1"/>
              <a:t>all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running </a:t>
            </a:r>
            <a:r>
              <a:rPr lang="pt-BR" dirty="0" err="1"/>
              <a:t>you</a:t>
            </a:r>
            <a:r>
              <a:rPr lang="pt-BR" dirty="0"/>
              <a:t> </a:t>
            </a:r>
            <a:r>
              <a:rPr lang="pt-BR" dirty="0" err="1"/>
              <a:t>can</a:t>
            </a:r>
            <a:r>
              <a:rPr lang="pt-BR" dirty="0"/>
              <a:t> do,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keep</a:t>
            </a:r>
            <a:r>
              <a:rPr lang="pt-BR" dirty="0"/>
              <a:t> in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same</a:t>
            </a:r>
            <a:r>
              <a:rPr lang="pt-BR" dirty="0"/>
              <a:t> </a:t>
            </a:r>
            <a:r>
              <a:rPr lang="pt-BR" dirty="0" err="1"/>
              <a:t>place</a:t>
            </a:r>
            <a:r>
              <a:rPr lang="pt-BR" dirty="0"/>
              <a:t>." ("É preciso correr o máximo possível, para permanecermos no mesmo lugar.")</a:t>
            </a:r>
          </a:p>
          <a:p>
            <a:r>
              <a:rPr lang="pt-BR" dirty="0"/>
              <a:t>Leigh van </a:t>
            </a:r>
            <a:r>
              <a:rPr lang="pt-BR" dirty="0" err="1"/>
              <a:t>Valen</a:t>
            </a:r>
            <a:r>
              <a:rPr lang="pt-BR" dirty="0"/>
              <a:t> (1973): "Para um sistema evolutivo, é preciso haver um desenvolvimento contínuo para manter a aptidão relativamente aos sistemas com o qual estão a coevoluir"</a:t>
            </a:r>
          </a:p>
        </p:txBody>
      </p:sp>
    </p:spTree>
    <p:extLst>
      <p:ext uri="{BB962C8B-B14F-4D97-AF65-F5344CB8AC3E}">
        <p14:creationId xmlns:p14="http://schemas.microsoft.com/office/powerpoint/2010/main" val="3604060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13A738-2479-4AA6-B05B-DFFC5E143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Teoria da Rainha Vermelha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6B2A2AE-65A2-41C3-83D0-F62FEE941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Essa “corrida armamentista” pode ser percebida em duas relações ecológicas:</a:t>
            </a:r>
          </a:p>
          <a:p>
            <a:pPr marL="457200" lvl="1" indent="0">
              <a:buNone/>
            </a:pPr>
            <a:endParaRPr lang="pt-BR" dirty="0"/>
          </a:p>
          <a:p>
            <a:pPr lvl="1"/>
            <a:r>
              <a:rPr lang="pt-BR" dirty="0"/>
              <a:t>Predação </a:t>
            </a:r>
          </a:p>
          <a:p>
            <a:pPr lvl="1"/>
            <a:endParaRPr lang="pt-BR" dirty="0"/>
          </a:p>
          <a:p>
            <a:pPr lvl="1"/>
            <a:r>
              <a:rPr lang="pt-BR" dirty="0"/>
              <a:t>Parasitismo</a:t>
            </a:r>
          </a:p>
        </p:txBody>
      </p:sp>
    </p:spTree>
    <p:extLst>
      <p:ext uri="{BB962C8B-B14F-4D97-AF65-F5344CB8AC3E}">
        <p14:creationId xmlns:p14="http://schemas.microsoft.com/office/powerpoint/2010/main" val="1648388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2F3B-9A49-4433-9C1A-81CB0C10A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Predação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2D96389-11C1-4AC5-AC58-9F8D59D50C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6010" y="1778628"/>
            <a:ext cx="4994268" cy="3323458"/>
          </a:xfrm>
        </p:spPr>
      </p:pic>
    </p:spTree>
    <p:extLst>
      <p:ext uri="{BB962C8B-B14F-4D97-AF65-F5344CB8AC3E}">
        <p14:creationId xmlns:p14="http://schemas.microsoft.com/office/powerpoint/2010/main" val="3856879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982BCF-08CD-47BE-9F2B-9C704EF9E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Predação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8A847D6-2F71-4B56-8148-B92414C5C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26" y="1725056"/>
            <a:ext cx="3829878" cy="3081311"/>
          </a:xfrm>
        </p:spPr>
      </p:pic>
    </p:spTree>
    <p:extLst>
      <p:ext uri="{BB962C8B-B14F-4D97-AF65-F5344CB8AC3E}">
        <p14:creationId xmlns:p14="http://schemas.microsoft.com/office/powerpoint/2010/main" val="3252388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8DE224-2FD1-4DC5-BACC-4DC62B246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Parasitismo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9D05FF1-9E23-47C0-B173-5839298DC2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739" y="1680848"/>
            <a:ext cx="4433480" cy="3248962"/>
          </a:xfrm>
        </p:spPr>
      </p:pic>
    </p:spTree>
    <p:extLst>
      <p:ext uri="{BB962C8B-B14F-4D97-AF65-F5344CB8AC3E}">
        <p14:creationId xmlns:p14="http://schemas.microsoft.com/office/powerpoint/2010/main" val="89880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0948E7-046A-4204-BE0D-9CCC75FEB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Parasitismo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23E44FE-67A2-4FFE-A638-14A1AD008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969" y="1712912"/>
            <a:ext cx="4572000" cy="3429000"/>
          </a:xfrm>
        </p:spPr>
      </p:pic>
    </p:spTree>
    <p:extLst>
      <p:ext uri="{BB962C8B-B14F-4D97-AF65-F5344CB8AC3E}">
        <p14:creationId xmlns:p14="http://schemas.microsoft.com/office/powerpoint/2010/main" val="1986496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1C972-1191-470B-B81A-F57173F7C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Mas e a nossa espécie? 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A417417-FA78-4F7D-A6CC-342608356D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423964"/>
            <a:ext cx="3252753" cy="4308363"/>
          </a:xfrm>
        </p:spPr>
      </p:pic>
    </p:spTree>
    <p:extLst>
      <p:ext uri="{BB962C8B-B14F-4D97-AF65-F5344CB8AC3E}">
        <p14:creationId xmlns:p14="http://schemas.microsoft.com/office/powerpoint/2010/main" val="3066904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35E72-F271-42FD-A573-54CAFD362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Neolítico 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11B8CDF-8DEC-4FED-9A52-B15EBFC6CC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100" y="1080136"/>
            <a:ext cx="6281738" cy="4694552"/>
          </a:xfrm>
        </p:spPr>
      </p:pic>
    </p:spTree>
    <p:extLst>
      <p:ext uri="{BB962C8B-B14F-4D97-AF65-F5344CB8AC3E}">
        <p14:creationId xmlns:p14="http://schemas.microsoft.com/office/powerpoint/2010/main" val="2376331771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117</TotalTime>
  <Words>59</Words>
  <Application>Microsoft Office PowerPoint</Application>
  <PresentationFormat>Widescreen</PresentationFormat>
  <Paragraphs>20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Calibri Light</vt:lpstr>
      <vt:lpstr>Rockwell</vt:lpstr>
      <vt:lpstr>Wingdings</vt:lpstr>
      <vt:lpstr>Atlas</vt:lpstr>
      <vt:lpstr>Coevolução: Humanos e Parasitas </vt:lpstr>
      <vt:lpstr>Teoria da Rainha Vermelha</vt:lpstr>
      <vt:lpstr>Teoria da Rainha Vermelha</vt:lpstr>
      <vt:lpstr>Predação</vt:lpstr>
      <vt:lpstr>Predação</vt:lpstr>
      <vt:lpstr>Parasitismo</vt:lpstr>
      <vt:lpstr>Parasitismo</vt:lpstr>
      <vt:lpstr>Mas e a nossa espécie? </vt:lpstr>
      <vt:lpstr>Neolítico </vt:lpstr>
      <vt:lpstr>Mas e a nossa espécie? </vt:lpstr>
      <vt:lpstr>Mas e a nossa espécie? </vt:lpstr>
      <vt:lpstr>Mas e a nossa espécie? </vt:lpstr>
      <vt:lpstr>Obrigado!!!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Coevolução: Humanos e Parasitas </dc:title>
  <dc:creator>Franco Souza</dc:creator>
  <cp:lastModifiedBy>Franco Souza</cp:lastModifiedBy>
  <cp:revision>9</cp:revision>
  <dcterms:created xsi:type="dcterms:W3CDTF">2017-09-10T12:12:26Z</dcterms:created>
  <dcterms:modified xsi:type="dcterms:W3CDTF">2017-09-10T14:09:48Z</dcterms:modified>
</cp:coreProperties>
</file>